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66" r:id="rId4"/>
    <p:sldId id="263" r:id="rId5"/>
    <p:sldId id="257" r:id="rId6"/>
    <p:sldId id="258" r:id="rId7"/>
    <p:sldId id="259" r:id="rId8"/>
    <p:sldId id="260" r:id="rId9"/>
    <p:sldId id="261" r:id="rId10"/>
    <p:sldId id="262" r:id="rId11"/>
    <p:sldId id="264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3" r:id="rId27"/>
    <p:sldId id="281" r:id="rId28"/>
    <p:sldId id="282" r:id="rId29"/>
    <p:sldId id="284" r:id="rId30"/>
    <p:sldId id="285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45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F61E-D272-4EDB-9225-E6F104C322F5}" type="datetimeFigureOut">
              <a:rPr lang="en-US" smtClean="0"/>
              <a:t>12/4/2015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8445-25B7-4ECE-BFF3-AFD6FC57E1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F61E-D272-4EDB-9225-E6F104C322F5}" type="datetimeFigureOut">
              <a:rPr lang="en-US" smtClean="0"/>
              <a:t>12/4/2015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8445-25B7-4ECE-BFF3-AFD6FC57E1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F61E-D272-4EDB-9225-E6F104C322F5}" type="datetimeFigureOut">
              <a:rPr lang="en-US" smtClean="0"/>
              <a:t>12/4/2015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8445-25B7-4ECE-BFF3-AFD6FC57E1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F61E-D272-4EDB-9225-E6F104C322F5}" type="datetimeFigureOut">
              <a:rPr lang="en-US" smtClean="0"/>
              <a:t>12/4/2015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8445-25B7-4ECE-BFF3-AFD6FC57E1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F61E-D272-4EDB-9225-E6F104C322F5}" type="datetimeFigureOut">
              <a:rPr lang="en-US" smtClean="0"/>
              <a:t>12/4/2015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8445-25B7-4ECE-BFF3-AFD6FC57E1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F61E-D272-4EDB-9225-E6F104C322F5}" type="datetimeFigureOut">
              <a:rPr lang="en-US" smtClean="0"/>
              <a:t>12/4/2015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8445-25B7-4ECE-BFF3-AFD6FC57E1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F61E-D272-4EDB-9225-E6F104C322F5}" type="datetimeFigureOut">
              <a:rPr lang="en-US" smtClean="0"/>
              <a:t>12/4/2015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8445-25B7-4ECE-BFF3-AFD6FC57E1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F61E-D272-4EDB-9225-E6F104C322F5}" type="datetimeFigureOut">
              <a:rPr lang="en-US" smtClean="0"/>
              <a:t>12/4/2015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8445-25B7-4ECE-BFF3-AFD6FC57E1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F61E-D272-4EDB-9225-E6F104C322F5}" type="datetimeFigureOut">
              <a:rPr lang="en-US" smtClean="0"/>
              <a:t>12/4/2015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8445-25B7-4ECE-BFF3-AFD6FC57E1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F61E-D272-4EDB-9225-E6F104C322F5}" type="datetimeFigureOut">
              <a:rPr lang="en-US" smtClean="0"/>
              <a:t>12/4/2015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8445-25B7-4ECE-BFF3-AFD6FC57E1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F61E-D272-4EDB-9225-E6F104C322F5}" type="datetimeFigureOut">
              <a:rPr lang="en-US" smtClean="0"/>
              <a:t>12/4/2015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8445-25B7-4ECE-BFF3-AFD6FC57E1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9F61E-D272-4EDB-9225-E6F104C322F5}" type="datetimeFigureOut">
              <a:rPr lang="en-US" smtClean="0"/>
              <a:t>12/4/2015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88445-25B7-4ECE-BFF3-AFD6FC57E1D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5760639"/>
          </a:xfrm>
        </p:spPr>
        <p:txBody>
          <a:bodyPr/>
          <a:lstStyle/>
          <a:p>
            <a:r>
              <a:rPr lang="en-GB" dirty="0" smtClean="0"/>
              <a:t>UPST</a:t>
            </a:r>
            <a:r>
              <a:rPr lang="en-GB" b="1" dirty="0" smtClean="0"/>
              <a:t>ART</a:t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i="1" dirty="0" smtClean="0"/>
              <a:t>an initiative of </a:t>
            </a:r>
            <a:br>
              <a:rPr lang="en-GB" b="1" i="1" dirty="0" smtClean="0"/>
            </a:br>
            <a:r>
              <a:rPr lang="en-GB" b="1" i="1" dirty="0" smtClean="0"/>
              <a:t>Mayo County Council Arts Office</a:t>
            </a:r>
            <a:endParaRPr lang="en-US" b="1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ustom hous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11096" y="1196752"/>
            <a:ext cx="5321808" cy="4273296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dpd áras Inis Gluaire exhibition launc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8102" y="991269"/>
            <a:ext cx="6767795" cy="45259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DPD artsqu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124744"/>
            <a:ext cx="6034617" cy="45259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dpd luisne project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124744"/>
            <a:ext cx="6788945" cy="452596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dpd luisne project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67431" y="991269"/>
            <a:ext cx="6788945" cy="45259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DPD Ridgepool Training Centre performance 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9184" y="1052736"/>
            <a:ext cx="6785631" cy="4525963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49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991269"/>
            <a:ext cx="6788945" cy="4525963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nternational Day of Persons with Disabilities 2012 Opening Event, Linenhall Arts Cent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64532" y="1063277"/>
            <a:ext cx="6014935" cy="4525963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Landscap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5538" y="1063277"/>
            <a:ext cx="4472924" cy="452596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Let it Roll Workshop in Progress, Linenhall Arts Centre, UPSTART 20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73124" y="1600200"/>
            <a:ext cx="7597751" cy="4525963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ct 17 Peter Shaugnessy drawi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63345" y="1124744"/>
            <a:ext cx="3017309" cy="4525963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Light Catchers Exhibition at O'Dwyer Arts Centre December 20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85188" y="1340768"/>
            <a:ext cx="5373624" cy="3602736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Linenhall Arts Centre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991269"/>
            <a:ext cx="8046156" cy="4525963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Linenhall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27200" y="1529184"/>
            <a:ext cx="5689600" cy="35560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Luisne Art Group, Ballinrobe working with Rachel Perry on the Open Arms Projec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124744"/>
            <a:ext cx="6785631" cy="4525963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aria Maguire, Carrowbeg Artists's Collective at Custom House Studios Winter Exhibition 20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61929" y="1124744"/>
            <a:ext cx="2620142" cy="4525963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y Interpretati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052736"/>
            <a:ext cx="6034617" cy="4525963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eimagined, HSE Rural Training Centre and artist Tom Meskell, UPSTART 20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1556792"/>
            <a:ext cx="6096000" cy="4070350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eter and Martin primimg wooden box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063277"/>
            <a:ext cx="6788945" cy="4525963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elief Painti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052736"/>
            <a:ext cx="6034617" cy="4525963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hadow show 2.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908720"/>
            <a:ext cx="3143250" cy="2355850"/>
          </a:xfrm>
        </p:spPr>
      </p:pic>
      <p:pic>
        <p:nvPicPr>
          <p:cNvPr id="1026" name="Picture 2" descr="C:\Users\amcging\Desktop\Arts &amp; Disability Images\shadow show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9907" y="2996952"/>
            <a:ext cx="3702493" cy="277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dpd Ballinglen Arts Foundati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124744"/>
            <a:ext cx="6034617" cy="4525963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orlds of Music Performance featuring Western Care and Robbie Harris at Linenhall Arts Centre, Castleba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1484784"/>
            <a:ext cx="5530112" cy="338258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SC004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2543" y="1124744"/>
            <a:ext cx="6798914" cy="452596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 Martina Walsh  Scan12-10-23 16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0916" y="476250"/>
            <a:ext cx="7882167" cy="564991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3 Maire Magui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73856" y="188640"/>
            <a:ext cx="4358384" cy="6429074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4 Gerry  O‘Malle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4348" y="1196752"/>
            <a:ext cx="5875303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ird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135285"/>
            <a:ext cx="6765819" cy="452596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ard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3727" y="1052736"/>
            <a:ext cx="6034617" cy="45259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</Words>
  <Application>Microsoft Office PowerPoint</Application>
  <PresentationFormat>On-screen Show (4:3)</PresentationFormat>
  <Paragraphs>1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UPSTART  an initiative of  Mayo County Council Arts Office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Company>MAYO COUNTY COUNCIL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UPSTART  an initiative of  Mayo County Council Arts Office</dc:title>
  <dc:creator>amcging</dc:creator>
  <cp:lastModifiedBy>amcging</cp:lastModifiedBy>
  <cp:revision>4</cp:revision>
  <dcterms:created xsi:type="dcterms:W3CDTF">2015-12-04T12:33:24Z</dcterms:created>
  <dcterms:modified xsi:type="dcterms:W3CDTF">2015-12-04T13:07:34Z</dcterms:modified>
</cp:coreProperties>
</file>